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0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63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51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30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6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4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9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6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1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3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1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7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51824c47-9e8f-4f45-b5e5-e888f632c3fe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FD89094-C9F2-4460-9D89-6F4B68B92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20" y="-167780"/>
            <a:ext cx="5096286" cy="1878048"/>
          </a:xfrm>
        </p:spPr>
        <p:txBody>
          <a:bodyPr>
            <a:normAutofit/>
          </a:bodyPr>
          <a:lstStyle/>
          <a:p>
            <a:r>
              <a:rPr lang="en-GB" dirty="0"/>
              <a:t>ASR: PRICE LIST</a:t>
            </a:r>
            <a:br>
              <a:rPr lang="en-GB" dirty="0"/>
            </a:br>
            <a:endParaRPr lang="en-GB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7C0A276-5292-4756-9C23-F60A6C5FFF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7447" y="1123205"/>
            <a:ext cx="1844428" cy="14167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73BBBD-6080-4DBC-8EC8-B19595E33C41}"/>
              </a:ext>
            </a:extLst>
          </p:cNvPr>
          <p:cNvSpPr txBox="1"/>
          <p:nvPr/>
        </p:nvSpPr>
        <p:spPr>
          <a:xfrm>
            <a:off x="2601365" y="1571098"/>
            <a:ext cx="33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LOCKER KEY: £7.50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2778F64-2376-4C61-9880-9E64423393F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46" y="2682748"/>
            <a:ext cx="1844429" cy="163532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EC23CF4D-5265-4B1C-9DB7-9724459EA040}"/>
              </a:ext>
            </a:extLst>
          </p:cNvPr>
          <p:cNvSpPr txBox="1"/>
          <p:nvPr/>
        </p:nvSpPr>
        <p:spPr>
          <a:xfrm>
            <a:off x="2601364" y="3269579"/>
            <a:ext cx="33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TIES: £5.50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0FD349A-AD5D-40CF-ADD1-677F866C539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99182" y="1459427"/>
            <a:ext cx="1998111" cy="156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0F14337-6853-45AA-8ADA-B9AE726B0F99}"/>
              </a:ext>
            </a:extLst>
          </p:cNvPr>
          <p:cNvSpPr txBox="1"/>
          <p:nvPr/>
        </p:nvSpPr>
        <p:spPr>
          <a:xfrm>
            <a:off x="7170103" y="1925929"/>
            <a:ext cx="33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PLANNER: £3.00</a:t>
            </a:r>
          </a:p>
        </p:txBody>
      </p:sp>
      <p:pic>
        <p:nvPicPr>
          <p:cNvPr id="42" name="Picture 41" descr="Image">
            <a:extLst>
              <a:ext uri="{FF2B5EF4-FFF2-40B4-BE49-F238E27FC236}">
                <a16:creationId xmlns:a16="http://schemas.microsoft.com/office/drawing/2014/main" id="{74B86FBE-A9AC-4B51-B9AE-3110E659BAAF}"/>
              </a:ext>
            </a:extLst>
          </p:cNvPr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6135" y="4659829"/>
            <a:ext cx="2197351" cy="184442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43382CD5-3907-45B0-839E-3A017B89BED4}"/>
              </a:ext>
            </a:extLst>
          </p:cNvPr>
          <p:cNvSpPr txBox="1"/>
          <p:nvPr/>
        </p:nvSpPr>
        <p:spPr>
          <a:xfrm>
            <a:off x="2653990" y="5351210"/>
            <a:ext cx="3312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BADGE</a:t>
            </a:r>
            <a:r>
              <a:rPr lang="en-GB" sz="2400"/>
              <a:t>: £4.00</a:t>
            </a:r>
            <a:endParaRPr lang="en-GB" sz="2400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5F99176-3ADE-45A0-93E8-AF31A51FC0D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50345">
            <a:off x="6448091" y="3893657"/>
            <a:ext cx="1904051" cy="1368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DBE8A9E-986C-4963-92E7-158E3C4FAA73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975" r="-921" b="9739"/>
          <a:stretch/>
        </p:blipFill>
        <p:spPr bwMode="auto">
          <a:xfrm rot="5400000">
            <a:off x="5052675" y="4257437"/>
            <a:ext cx="2203109" cy="15639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BEA2849C-FBBD-4829-9FE7-05C4318B02F0}"/>
              </a:ext>
            </a:extLst>
          </p:cNvPr>
          <p:cNvSpPr txBox="1"/>
          <p:nvPr/>
        </p:nvSpPr>
        <p:spPr>
          <a:xfrm>
            <a:off x="7908161" y="3421401"/>
            <a:ext cx="33123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SIXTH FORM LANYARD: £3.00</a:t>
            </a:r>
          </a:p>
          <a:p>
            <a:r>
              <a:rPr lang="en-GB" sz="2000" dirty="0"/>
              <a:t>	POUCH: £1.50</a:t>
            </a:r>
          </a:p>
          <a:p>
            <a:r>
              <a:rPr lang="en-GB" sz="2000" dirty="0"/>
              <a:t>	LANYARD £1.50</a:t>
            </a:r>
          </a:p>
        </p:txBody>
      </p:sp>
    </p:spTree>
    <p:extLst>
      <p:ext uri="{BB962C8B-B14F-4D97-AF65-F5344CB8AC3E}">
        <p14:creationId xmlns:p14="http://schemas.microsoft.com/office/powerpoint/2010/main" val="8022415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ASR: PRICE LIST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ASR: PRICE LIST</dc:title>
  <dc:creator>SJones</dc:creator>
  <cp:lastModifiedBy>SJones</cp:lastModifiedBy>
  <cp:revision>3</cp:revision>
  <dcterms:created xsi:type="dcterms:W3CDTF">2020-07-09T10:57:33Z</dcterms:created>
  <dcterms:modified xsi:type="dcterms:W3CDTF">2020-07-14T11:47:44Z</dcterms:modified>
</cp:coreProperties>
</file>