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9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C8155-D738-4B5F-8139-B3F4FD958B65}" v="5" dt="2021-05-27T16:54:38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AAB9-BD4E-4DB3-A318-E120D58AA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0FC09-7AAE-4D29-AAF0-D871218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5D6DA-ACCB-4212-8AD1-1B5F338B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C6DAA-3C4B-451D-8AE7-A57D1546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0A79-BF7E-402F-9F46-FE87EB5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195D-4172-45A2-BFFC-ECA48BD6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EDA66-CB3B-4CD7-A8C3-4A8D832D5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8543-F419-428B-8797-A9439123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ACED-EF76-49B7-9511-7529A527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8744-AB82-4C88-AE15-61376C76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4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14830-8F1C-40B5-83C1-941A89AB9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0AB83-B0A8-431E-A60F-DAE0B6B6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12EF4-05FF-4359-A720-AE9043AC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B8F0A-8BCB-4729-AA1E-CB29491D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F09E1-913A-4962-8735-C4E212C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5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29D7-6E2D-448B-8882-FDBF4712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29C0-A69E-424D-9E37-E8F438A22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4C8D-1B93-44F0-90D8-9BF33DD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8321C-26E1-4FCB-B0ED-5888B49E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3DFA-9915-424C-9C9D-A8088ADC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9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3072-CE61-44D0-856E-A78545BC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E293-B1E0-49B5-80D5-E2E13E0C5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EC5E-0A01-4771-994D-C5DE54BE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BD74-4653-45EE-9503-1BEE0D46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3FC26-5514-43D1-AE5B-8FA882F3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2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2ABA-A176-40A6-A373-EC351197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F6D1-D2EE-44B7-BE34-1E5847189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4C3B7-6A89-409F-91ED-8D68EDCF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D5FD2-94B4-4475-81FF-0296A16D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72C49-885B-467E-BBB2-186DC808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AD19F-B093-46E5-AB4A-68A3087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ECD2-3DE9-4F42-9BE5-C53056D6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ABB09-D09A-461E-899E-60986F6B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61642-A376-4238-A89F-0BDF4EC8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2EE46-91DA-4D8A-A962-518470D10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585CA-6290-44B7-B730-52149C809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EAD3C-6896-49D1-9E04-A303A4F5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81103-62F2-4B5B-9D00-75E709E7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C8779-55B7-43B5-82EB-30087F2B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3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A772-A0CA-4709-8AEF-58572F37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7F6F8-74B1-4E77-B441-FFB87EA7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1F21E-4B5C-42DA-B0DC-A4CA915D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F6420-44CB-4ADD-A98A-AC19E08D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5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42961-C703-450A-AE54-FB0888FB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9E823-AD97-44DC-8863-5AB86D78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FC51F-FFE9-4430-A9D0-470B311C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9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B279-4522-45D7-8102-C76FC5CF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B7AD-CBA2-449B-8103-431423E55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871ED-051C-424D-8B57-433EC2464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AB3D6-3755-4EDA-A852-A75881FF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1476E-A558-4706-8536-5047A765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03AFE-2F98-4054-803C-6592C0CF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9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84A3-DF9F-497B-867F-41BACBAF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482CF-1E42-4924-9B19-CCF3184F1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0B9DF-FCD6-479F-8D98-B26C30FDC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518F2-3B1A-4946-BACB-809F044D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CA1FF-B3E0-4230-8B54-39E18EC0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40591-778E-48ED-8E5E-EB15E99B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8BDF5-4607-40AF-8A52-FB4E0C06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7A9E1-6B69-477B-A160-772F3875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D0313-C552-4C2C-A67B-82A9CDE46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FB48-784C-465E-9EFD-4051AA502499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DF88-A4D5-4FFA-9666-F55F45906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153D-B1D9-45FA-A2CD-5C09C1D12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6009-C4A2-4523-88CC-0DDB87BC1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5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2BB468F-EBE4-4763-86F0-006830F0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47" y="214617"/>
            <a:ext cx="9075905" cy="64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3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2F546-B410-436F-867F-F7F3FEEF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9C6B15A-7A3F-4518-AD8E-9BBFE86E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754" y="-37924"/>
            <a:ext cx="9746890" cy="68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8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BC05C-96B7-434B-B203-50093EC76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r="10232"/>
          <a:stretch/>
        </p:blipFill>
        <p:spPr>
          <a:xfrm>
            <a:off x="1294228" y="1673"/>
            <a:ext cx="9650437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E5F9E5-6EBE-4B42-8A9E-72B4219888F8}"/>
              </a:ext>
            </a:extLst>
          </p:cNvPr>
          <p:cNvSpPr/>
          <p:nvPr/>
        </p:nvSpPr>
        <p:spPr>
          <a:xfrm>
            <a:off x="5894363" y="3108960"/>
            <a:ext cx="2729132" cy="88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1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066D59-B010-448D-B693-249DA63F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56" y="18899"/>
            <a:ext cx="9667773" cy="68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C8045C-20DB-4D1B-AE6A-F374BD4F7FA5}"/>
              </a:ext>
            </a:extLst>
          </p:cNvPr>
          <p:cNvSpPr/>
          <p:nvPr/>
        </p:nvSpPr>
        <p:spPr>
          <a:xfrm>
            <a:off x="1688123" y="1690688"/>
            <a:ext cx="4407877" cy="31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1B7F0C7-3CBB-485E-BA69-B57D5889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069818"/>
            <a:ext cx="354330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9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544B829DB454AAFDDBF81217DEF90" ma:contentTypeVersion="11" ma:contentTypeDescription="Create a new document." ma:contentTypeScope="" ma:versionID="39f76e198165981814becf80053191da">
  <xsd:schema xmlns:xsd="http://www.w3.org/2001/XMLSchema" xmlns:xs="http://www.w3.org/2001/XMLSchema" xmlns:p="http://schemas.microsoft.com/office/2006/metadata/properties" xmlns:ns3="89996d23-c760-4082-81a2-a5a2b3afb44e" xmlns:ns4="db89c6a4-bf5d-4bd6-be4d-6778707e49a7" targetNamespace="http://schemas.microsoft.com/office/2006/metadata/properties" ma:root="true" ma:fieldsID="b54997a7fecae988d2e6e9c3ecef0cf8" ns3:_="" ns4:_="">
    <xsd:import namespace="89996d23-c760-4082-81a2-a5a2b3afb44e"/>
    <xsd:import namespace="db89c6a4-bf5d-4bd6-be4d-6778707e49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96d23-c760-4082-81a2-a5a2b3afb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9c6a4-bf5d-4bd6-be4d-6778707e49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7D9E7-2A05-471C-9D97-E8DEB330F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96d23-c760-4082-81a2-a5a2b3afb44e"/>
    <ds:schemaRef ds:uri="db89c6a4-bf5d-4bd6-be4d-6778707e4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0D1F8A-9DA2-46C6-B709-5A1E832C9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8AB1FD-D6B7-47D2-A095-196C9BB5C467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89996d23-c760-4082-81a2-a5a2b3afb44e"/>
    <ds:schemaRef ds:uri="db89c6a4-bf5d-4bd6-be4d-6778707e49a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KAllso</dc:creator>
  <cp:lastModifiedBy>AMcLeary</cp:lastModifiedBy>
  <cp:revision>2</cp:revision>
  <dcterms:created xsi:type="dcterms:W3CDTF">2021-05-27T16:07:35Z</dcterms:created>
  <dcterms:modified xsi:type="dcterms:W3CDTF">2021-05-28T11:55:55Z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0x010100C6F544B829DB454AAFDDBF81217DEF90</vt:lpwstr>
  </property>
</Properties>
</file>